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1" r:id="rId2"/>
    <p:sldId id="264" r:id="rId3"/>
    <p:sldId id="265" r:id="rId4"/>
    <p:sldId id="277" r:id="rId5"/>
    <p:sldId id="276" r:id="rId6"/>
    <p:sldId id="282" r:id="rId7"/>
    <p:sldId id="285" r:id="rId8"/>
    <p:sldId id="283" r:id="rId9"/>
    <p:sldId id="281" r:id="rId10"/>
    <p:sldId id="279" r:id="rId11"/>
    <p:sldId id="280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microsoft.com/office/2007/relationships/hdphoto" Target="../media/hdphoto13.wdp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microsoft.com/office/2007/relationships/hdphoto" Target="../media/hdphoto11.wdp"/><Relationship Id="rId17" Type="http://schemas.openxmlformats.org/officeDocument/2006/relationships/image" Target="../media/image43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9.png"/><Relationship Id="rId5" Type="http://schemas.openxmlformats.org/officeDocument/2006/relationships/image" Target="../media/image15.png"/><Relationship Id="rId15" Type="http://schemas.microsoft.com/office/2007/relationships/hdphoto" Target="../media/hdphoto12.wdp"/><Relationship Id="rId10" Type="http://schemas.openxmlformats.org/officeDocument/2006/relationships/image" Target="../media/image38.png"/><Relationship Id="rId4" Type="http://schemas.microsoft.com/office/2007/relationships/hdphoto" Target="../media/hdphoto9.wdp"/><Relationship Id="rId9" Type="http://schemas.microsoft.com/office/2007/relationships/hdphoto" Target="../media/hdphoto10.wdp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6.wdp"/><Relationship Id="rId18" Type="http://schemas.microsoft.com/office/2007/relationships/hdphoto" Target="../media/hdphoto18.wdp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9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microsoft.com/office/2007/relationships/hdphoto" Target="../media/hdphoto14.wdp"/><Relationship Id="rId9" Type="http://schemas.microsoft.com/office/2007/relationships/hdphoto" Target="../media/hdphoto15.wdp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microsoft.com/office/2007/relationships/hdphoto" Target="../media/hdphoto8.wdp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microsoft.com/office/2007/relationships/hdphoto" Target="../media/hdphoto6.wdp"/><Relationship Id="rId17" Type="http://schemas.openxmlformats.org/officeDocument/2006/relationships/image" Target="../media/image33.pn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microsoft.com/office/2007/relationships/hdphoto" Target="../media/hdphoto7.wdp"/><Relationship Id="rId10" Type="http://schemas.openxmlformats.org/officeDocument/2006/relationships/image" Target="../media/image28.png"/><Relationship Id="rId4" Type="http://schemas.microsoft.com/office/2007/relationships/hdphoto" Target="../media/hdphoto4.wdp"/><Relationship Id="rId9" Type="http://schemas.microsoft.com/office/2007/relationships/hdphoto" Target="../media/hdphoto5.wdp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1729740" y="335280"/>
            <a:ext cx="3162300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dist"/>
            <a:r>
              <a:rPr lang="zh-CN" altLang="en-US" sz="8800" b="1" dirty="0">
                <a:ln>
                  <a:solidFill>
                    <a:srgbClr val="6E4924"/>
                  </a:solidFill>
                </a:ln>
                <a:solidFill>
                  <a:srgbClr val="3C2814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356485" y="1562100"/>
            <a:ext cx="190881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dist"/>
            <a:r>
              <a:rPr lang="en-US" altLang="zh-CN" sz="3600" b="1" dirty="0">
                <a:ln>
                  <a:solidFill>
                    <a:srgbClr val="6E4924"/>
                  </a:solidFill>
                </a:ln>
                <a:solidFill>
                  <a:srgbClr val="3C2814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</a:t>
            </a:r>
            <a:endParaRPr lang="zh-CN" altLang="en-US" sz="3600" b="1" dirty="0">
              <a:ln>
                <a:solidFill>
                  <a:srgbClr val="6E4924"/>
                </a:solidFill>
              </a:ln>
              <a:solidFill>
                <a:srgbClr val="3C281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33C005-F54C-8753-1F42-733F245BAAC0}"/>
              </a:ext>
            </a:extLst>
          </p:cNvPr>
          <p:cNvSpPr txBox="1"/>
          <p:nvPr/>
        </p:nvSpPr>
        <p:spPr>
          <a:xfrm>
            <a:off x="845820" y="2423875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FB329D-04AB-A8D0-95C5-45E74579EF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58E6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37" y="2585985"/>
            <a:ext cx="313448" cy="26055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A8A01D-8C6F-FAA7-1248-C4B977A5B0C8}"/>
              </a:ext>
            </a:extLst>
          </p:cNvPr>
          <p:cNvSpPr txBox="1"/>
          <p:nvPr/>
        </p:nvSpPr>
        <p:spPr>
          <a:xfrm>
            <a:off x="845820" y="3136612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音效</a:t>
            </a:r>
          </a:p>
        </p:txBody>
      </p:sp>
      <p:pic>
        <p:nvPicPr>
          <p:cNvPr id="10" name="图形 9" descr="音符 纯色填充">
            <a:extLst>
              <a:ext uri="{FF2B5EF4-FFF2-40B4-BE49-F238E27FC236}">
                <a16:creationId xmlns:a16="http://schemas.microsoft.com/office/drawing/2014/main" id="{BE529473-698A-9CE0-4193-FB0CEEF0E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1034" y="3200396"/>
            <a:ext cx="457206" cy="45720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546785" y="4011459"/>
            <a:ext cx="153416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AI</a:t>
            </a:r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对战</a:t>
            </a:r>
            <a:endParaRPr lang="en-US" altLang="zh-CN" sz="3200" b="1" dirty="0">
              <a:ln>
                <a:solidFill>
                  <a:srgbClr val="6E4924"/>
                </a:solidFill>
              </a:ln>
              <a:solidFill>
                <a:srgbClr val="C58E69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</a:t>
            </a:r>
            <a:endParaRPr lang="en-US" altLang="zh-CN" sz="3200" b="1" dirty="0">
              <a:ln>
                <a:solidFill>
                  <a:srgbClr val="6E4924"/>
                </a:solidFill>
              </a:ln>
              <a:solidFill>
                <a:srgbClr val="C58E69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难度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CA4FB80-BE18-D06C-71C4-9359EC9940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D625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45" y="4567689"/>
            <a:ext cx="457200" cy="4572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809240" y="4757291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4156710" y="4757291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复杂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501005" y="4757291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zh-CN" altLang="en-US" sz="3200" b="1" dirty="0">
                <a:ln>
                  <a:solidFill>
                    <a:srgbClr val="6E4924"/>
                  </a:solidFill>
                </a:ln>
                <a:solidFill>
                  <a:srgbClr val="C58E6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2E81AB-C107-88F0-18DA-A9005E25D3E1}"/>
              </a:ext>
            </a:extLst>
          </p:cNvPr>
          <p:cNvSpPr/>
          <p:nvPr/>
        </p:nvSpPr>
        <p:spPr>
          <a:xfrm>
            <a:off x="815539" y="861894"/>
            <a:ext cx="10560919" cy="513421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连接失败</a:t>
            </a:r>
            <a:endParaRPr lang="en-US" altLang="zh-CN" sz="28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网络问题：如果您的设备没有连接到互联网或网络连接不稳定，可能会导致连接失败。如果客户端和服务器不在同一局域网下，且没有正确配置网络路由或端口转发，连接可能无法建立。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服务器不可达：服务器可能处于离线状态，或者您尝试连接的服务器地址或端口号不正确。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防火墙或安全软件：本地或网络的防火墙和安全软件可能阻止了与服务器的连接。检查并确保您的防火墙或安全软件允许该连接。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服务器拒绝连接：服务器可能配置有安全措施，只允许特定的客户端或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地址连接，连接可能会被拒绝。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网络配置问题：设备的网络配置可能不正确。这可能包括错误的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设置、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DNS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问题或其他网络配置问题。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超时响应：如果服务器响应时间过长，连接可能会因超时而失败。这可能是因为网络延迟、服务器负载过重或其他网络问题。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负载或资源限制：您的系统或服务器可能因为负载或资源限制（如内存不足、达到最大连接数量等）而无法建立新的连接。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协议不匹配：客户端和服务器使用的通信协议必须匹配。例如如果客户端使用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TCP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而服务器使用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UDP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，连接将无法建立。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网络硬件问题：物理网络硬件（如路由器、交换机、网线）损坏或配置错误也可能导致连接问题。</a:t>
            </a:r>
            <a:endParaRPr lang="zh-CN" altLang="en-US" sz="1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6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4052</TotalTime>
  <Words>481</Words>
  <Application>Microsoft Office PowerPoint</Application>
  <PresentationFormat>宽屏</PresentationFormat>
  <Paragraphs>131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47</cp:revision>
  <dcterms:created xsi:type="dcterms:W3CDTF">2023-12-03T17:43:36Z</dcterms:created>
  <dcterms:modified xsi:type="dcterms:W3CDTF">2023-12-28T08:08:53Z</dcterms:modified>
</cp:coreProperties>
</file>